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4" r:id="rId2"/>
    <p:sldId id="285" r:id="rId3"/>
    <p:sldId id="286" r:id="rId4"/>
    <p:sldId id="288" r:id="rId5"/>
    <p:sldId id="289" r:id="rId6"/>
    <p:sldId id="290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SOCIAL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SOCIAL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SOCIAL STUDIES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KINDERGARTEN SOCIAL STUDIES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obtain information about a topic using a variety of valid oral sources such as conversations, interviews, and music.[K.14A]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obtain information about a topic using a variety of valid visual sources such as pictures, symbols, electronic media, print material, and artifacts.[K.14B]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sequence and categorize information.[K.14C]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express ideas orally based on knowledge and experiences.[K.15A]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and interpret visuals, including pictures and maps.[K.15B]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solution.[K.16A]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 a decision-making process to identify a situation that requires a decision, gather information, generate options, predict outcomes, take action to implement a decision, and reflect on the effectiveness of the decision.[K.16B]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195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9</cp:revision>
  <dcterms:created xsi:type="dcterms:W3CDTF">2014-10-20T16:17:28Z</dcterms:created>
  <dcterms:modified xsi:type="dcterms:W3CDTF">2014-11-05T16:21:52Z</dcterms:modified>
</cp:coreProperties>
</file>